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06359E-BF57-418F-B017-60B7A9573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AD8D356-3CA2-493F-9993-CEA498EDB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20E752-1FB7-43BF-8DC6-EB9EEE9E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35AD72-F9E3-4587-8ABD-02493D5A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96665A-204F-48BF-B660-2D03EC40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64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75526-E015-4A04-98C5-13F1E9AE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DDFF8B0-F1AE-4E6B-B4F0-BE61CEC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BF7568-8111-412A-BE14-3E819835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BC0B4A-A47F-470A-9A0D-C62C2BF7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0F87B0-A48F-45B5-B0AC-FD32AB94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6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D19657E-E6E1-4E16-9725-B3AC5834B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2580FB6-795F-4EDE-95BA-F096DF93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C9D248-9152-479F-A97D-CDC97B2D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885F96-7E8E-420D-B2D9-8CA78E1A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5A0219-EB2D-45D6-B32C-0BD75ED7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13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7FC230-26FE-4193-87E1-1DAE01B4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57BFF5-B227-40A4-9551-076CADC4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B129C6-9E9F-468B-8450-9CECB43D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BBCCE0-28F8-416E-8402-C157429A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BA2427-D7AE-477A-8EE0-738F35D6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6F1333-8273-4F0C-9FE9-F37F3808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1C7E1D5-BE83-4FD8-B8D5-705F48C9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AC3D0F-E587-4D81-96CB-DAD8F52B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414DD6-0F57-45D8-BFBC-080A9C30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B6AF89-770B-4C6F-97B5-CBCCF084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7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449CF4-2E07-4B8A-8BD1-AF654936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E38DF0-9B40-4008-B9B0-B8EEEC33C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3AB66DB-E0D6-4CFD-906A-782CA5B7D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0613A46-B518-4C6D-B67C-1945A974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A0D29D-0A0D-44CA-90DB-FA15B957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CE34E60-CB7C-4CD5-B015-0FF310B0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73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61F58D-094F-4F24-B494-7351CFD9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BFB44D-EDFB-4204-8885-097AF8335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79A6478-F94C-400B-B1C8-E26C6985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0358A92-1869-458F-A887-F1DCEE9FF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6578D9D-0268-4613-9C8D-1FE3C29EB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7D7C7D7-2C57-4A37-AB39-C27307FB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6DD9409-72A5-471D-8D62-D6046194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D2723E0-C3BC-411D-A4A7-25096387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7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83798B-7F6A-4DB3-8F8A-58DBE699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5C53AFF-646E-4D59-AA9D-9827BDE8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EFEC448-C106-4864-97B6-089E8033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05321B-CD4E-4F4A-8E5A-765B532C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95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F1B2350-A470-49E9-8E93-802090B1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916599B-D2C5-4605-96FF-84997535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D15443-A07C-49AA-9077-894F4BC8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52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7BA835-197B-41A1-9D09-D785DB78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EE5DCD-75BE-4386-92FD-35CEC47C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AFFEB4-CCCE-40B1-A19F-5C815D7E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E55C99-A564-453B-B0FA-3FA750E6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5276A38-AE48-42FB-B429-51EE40E4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C09F79-FCC8-4A22-84D1-FFE1221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1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682140-EC21-4E4F-8337-09623CCC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2A2D5A0-D934-423A-B164-FB5D57BDA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0DDB9B-86CB-42E3-A43B-11ED64676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BD532E1-F174-4819-B3D9-DE20373E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166BF5F-A32F-4AC3-B73B-B7459E2A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47C5FA6-4CF0-453D-B711-6EA5CA26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4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3B9A8E2-9CB9-4B65-8E8C-0F9B9C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04F1B7-5786-4AF0-BB5D-BACC194C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07541A-0D12-4301-B985-C2CBE54C2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EE94-3003-4918-90BF-3D036206CFBE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3999C3-42E8-42BD-93F9-FE1157464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945E10-F92D-4AC8-82FE-99768115B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7036-BB7C-47EE-BB20-90D18D9421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9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AFEED4-AB8F-43F7-940B-F9AF00636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hu-HU" dirty="0"/>
              <a:t>A zöld szín</a:t>
            </a:r>
            <a:br>
              <a:rPr lang="hu-HU" dirty="0"/>
            </a:br>
            <a:r>
              <a:rPr lang="hu-HU" sz="2400" dirty="0"/>
              <a:t>Szilágyi Tamás IX.B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B457D04-664B-4E92-965C-FD7D64ED8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2724"/>
            <a:ext cx="9144000" cy="335280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A zöld leggyakoribb jelentése a természet, élet, növekedés és megújulás.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A tavasz, a frissesség és az újjászületés színe.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Sok kultúrában a remény, harmónia és egyensúly jelképe.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Ugyanakkor lehet kettős jelentése is: az éretlenség, irigység vagy bizonytalanság színe is lehet.</a:t>
            </a:r>
          </a:p>
        </p:txBody>
      </p:sp>
    </p:spTree>
    <p:extLst>
      <p:ext uri="{BB962C8B-B14F-4D97-AF65-F5344CB8AC3E}">
        <p14:creationId xmlns:p14="http://schemas.microsoft.com/office/powerpoint/2010/main" val="178879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0C9EF3-F639-49C0-95FA-363519C4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Szerepe a képzőművészetekben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B9ACE8-BC25-4635-88E9-FB16D82A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hu-HU" dirty="0"/>
              <a:t>A tájképfestészetben a zöld a </a:t>
            </a:r>
            <a:r>
              <a:rPr lang="hu-HU" b="1" dirty="0"/>
              <a:t>természet közvetlen megjelenítője</a:t>
            </a:r>
            <a:r>
              <a:rPr lang="hu-HU" dirty="0"/>
              <a:t>. </a:t>
            </a:r>
          </a:p>
          <a:p>
            <a:r>
              <a:rPr lang="hu-HU" dirty="0"/>
              <a:t>A reneszánsz és romantikus művekben a </a:t>
            </a:r>
            <a:r>
              <a:rPr lang="hu-HU" b="1" dirty="0"/>
              <a:t>termékenységet, békét és az ember–természet kapcsolatát</a:t>
            </a:r>
            <a:r>
              <a:rPr lang="hu-HU" dirty="0"/>
              <a:t> hangsúlyozta. </a:t>
            </a:r>
          </a:p>
          <a:p>
            <a:r>
              <a:rPr lang="hu-HU" dirty="0"/>
              <a:t>A háttérben megjelenő zöld gyakran a </a:t>
            </a:r>
            <a:r>
              <a:rPr lang="hu-HU" b="1" dirty="0"/>
              <a:t>remény vagy lelki nyugalom</a:t>
            </a:r>
            <a:r>
              <a:rPr lang="hu-HU" dirty="0"/>
              <a:t> jelképe volt. </a:t>
            </a:r>
          </a:p>
          <a:p>
            <a:r>
              <a:rPr lang="hu-HU" dirty="0"/>
              <a:t>Bizonyos korszakokban a zöld a </a:t>
            </a:r>
            <a:r>
              <a:rPr lang="hu-HU" b="1" dirty="0"/>
              <a:t>gazdagságot és bőséget</a:t>
            </a:r>
            <a:r>
              <a:rPr lang="hu-HU" dirty="0"/>
              <a:t> is kifejezhette. </a:t>
            </a:r>
          </a:p>
          <a:p>
            <a:r>
              <a:rPr lang="hu-HU" dirty="0"/>
              <a:t>A modern művészetben már hangulati és pszichológiai jelentést is kapott.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98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58CF36-B0D4-4B77-B18E-7DF8F4CE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zöld egyéb jelentései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400F4D-1415-47A1-AAC2-1375B46C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Vallásokban:</a:t>
            </a:r>
            <a:r>
              <a:rPr lang="hu-HU" dirty="0"/>
              <a:t> remény, örök élet, paradicsom, spiritualitás. </a:t>
            </a:r>
          </a:p>
          <a:p>
            <a:r>
              <a:rPr lang="hu-HU" b="1" dirty="0"/>
              <a:t>Zászlókon:</a:t>
            </a:r>
            <a:r>
              <a:rPr lang="hu-HU" dirty="0"/>
              <a:t> termékenység, szabadság, föld, nemzeti identitás. </a:t>
            </a:r>
          </a:p>
          <a:p>
            <a:r>
              <a:rPr lang="hu-HU" b="1" dirty="0"/>
              <a:t>Közlekedésben:</a:t>
            </a:r>
            <a:r>
              <a:rPr lang="hu-HU" dirty="0"/>
              <a:t> szabad út, biztonság, </a:t>
            </a:r>
            <a:r>
              <a:rPr lang="hu-HU" dirty="0" err="1"/>
              <a:t>továbbhaladás</a:t>
            </a:r>
            <a:r>
              <a:rPr lang="hu-HU" dirty="0"/>
              <a:t>. </a:t>
            </a:r>
          </a:p>
          <a:p>
            <a:r>
              <a:rPr lang="hu-HU" b="1" dirty="0"/>
              <a:t>Mindennapi nyelvben:</a:t>
            </a:r>
            <a:r>
              <a:rPr lang="hu-HU" dirty="0"/>
              <a:t> „zöldfülű” = tapasztalatlan, éretlen. </a:t>
            </a:r>
          </a:p>
          <a:p>
            <a:r>
              <a:rPr lang="hu-HU" b="1" dirty="0"/>
              <a:t>Környezettudatosságban:</a:t>
            </a:r>
            <a:r>
              <a:rPr lang="hu-HU" dirty="0"/>
              <a:t> fenntarthatóság, ökológiai gondolkodás.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827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FC4AA7-624C-404F-9E58-C3710C7E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zöld mint érzelmi eszköz a művészetekben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A2735F-37F0-4800-8661-87BE6526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zöld </a:t>
            </a:r>
            <a:r>
              <a:rPr lang="hu-HU" b="1" dirty="0"/>
              <a:t>nyugalmat, csendet és békét</a:t>
            </a:r>
            <a:r>
              <a:rPr lang="hu-HU" dirty="0"/>
              <a:t> közvetít. </a:t>
            </a:r>
          </a:p>
          <a:p>
            <a:r>
              <a:rPr lang="hu-HU" dirty="0"/>
              <a:t>Segíthet a </a:t>
            </a:r>
            <a:r>
              <a:rPr lang="hu-HU" b="1" dirty="0"/>
              <a:t>harmónia és az egyensúly</a:t>
            </a:r>
            <a:r>
              <a:rPr lang="hu-HU" dirty="0"/>
              <a:t> érzésének megteremtésében. </a:t>
            </a:r>
          </a:p>
          <a:p>
            <a:r>
              <a:rPr lang="hu-HU" dirty="0"/>
              <a:t>Sötétebb árnyalatai </a:t>
            </a:r>
            <a:r>
              <a:rPr lang="hu-HU" b="1" dirty="0"/>
              <a:t>melankóliát vagy titokzatosságot</a:t>
            </a:r>
            <a:r>
              <a:rPr lang="hu-HU" dirty="0"/>
              <a:t> is sugallhatnak. </a:t>
            </a:r>
          </a:p>
          <a:p>
            <a:r>
              <a:rPr lang="hu-HU" dirty="0"/>
              <a:t>Élénkebb árnyalatai </a:t>
            </a:r>
            <a:r>
              <a:rPr lang="hu-HU" b="1" dirty="0"/>
              <a:t>frissességet, energiát és vitalitást</a:t>
            </a:r>
            <a:r>
              <a:rPr lang="hu-HU" dirty="0"/>
              <a:t> fejeznek ki. </a:t>
            </a:r>
          </a:p>
          <a:p>
            <a:r>
              <a:rPr lang="hu-HU" dirty="0"/>
              <a:t>A művészek gyakran használják a néző érzelmi állapotának finom befolyásolására.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398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1D9A42-9E24-493C-98C7-DA389C2C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zöld pszichológiai hatásai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0380A4-FF8F-4875-BC7F-EAEB85305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zöld </a:t>
            </a:r>
            <a:r>
              <a:rPr lang="hu-HU" b="1" dirty="0"/>
              <a:t>nyugtató hatású</a:t>
            </a:r>
            <a:r>
              <a:rPr lang="hu-HU" dirty="0"/>
              <a:t>, csökkenti a stresszt és a feszültséget. </a:t>
            </a:r>
          </a:p>
          <a:p>
            <a:r>
              <a:rPr lang="hu-HU" dirty="0"/>
              <a:t>Kapcsolódik a </a:t>
            </a:r>
            <a:r>
              <a:rPr lang="hu-HU" b="1" dirty="0"/>
              <a:t>biztonság és stabilitás érzéséhez</a:t>
            </a:r>
            <a:r>
              <a:rPr lang="hu-HU" dirty="0"/>
              <a:t>. </a:t>
            </a:r>
          </a:p>
          <a:p>
            <a:r>
              <a:rPr lang="hu-HU" dirty="0"/>
              <a:t>A szem számára az egyik </a:t>
            </a:r>
            <a:r>
              <a:rPr lang="hu-HU" b="1" dirty="0"/>
              <a:t>legkönnyebben feldolgozható szín</a:t>
            </a:r>
            <a:r>
              <a:rPr lang="hu-HU" dirty="0"/>
              <a:t>, ezért kevésbé fárasztó. </a:t>
            </a:r>
          </a:p>
          <a:p>
            <a:r>
              <a:rPr lang="hu-HU" dirty="0"/>
              <a:t>Segítheti a </a:t>
            </a:r>
            <a:r>
              <a:rPr lang="hu-HU" b="1" dirty="0"/>
              <a:t>koncentrációt, kreativitást és mentális regenerációt</a:t>
            </a:r>
            <a:r>
              <a:rPr lang="hu-HU" dirty="0"/>
              <a:t>. </a:t>
            </a:r>
          </a:p>
          <a:p>
            <a:r>
              <a:rPr lang="hu-HU" dirty="0"/>
              <a:t>A természetes zöld környezet javíthatja a közérzetet és csökkentheti a szorongást.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15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55A9B2-ABE2-4B19-B3B5-59A8AAFA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S</a:t>
            </a:r>
            <a:r>
              <a:rPr lang="en-US" dirty="0" err="1"/>
              <a:t>zerepe</a:t>
            </a:r>
            <a:r>
              <a:rPr lang="en-US" dirty="0"/>
              <a:t> a </a:t>
            </a:r>
            <a:r>
              <a:rPr lang="en-US" dirty="0" err="1"/>
              <a:t>marketingben</a:t>
            </a:r>
            <a:endParaRPr lang="hu-HU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4B35CA-85E2-4D04-A9E2-D9EBD2CFD2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093080"/>
            <a:ext cx="105156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zöldet gyakran használják 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környezetbarát, </a:t>
            </a:r>
            <a:r>
              <a:rPr kumimoji="0" lang="hu-HU" altLang="hu-H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és természetes termékeknél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frissesség, egészség és tisztaság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érzetét kelti.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pénzügyi világban a 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biztonságot, növekedést és stabilitást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közvetíti.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Márkák számára a zöld 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bizalmat és nyugalmat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sugallhat.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Emiatt gyakori az élelmiszeriparban, egészségiparban és fenntarthatósággal foglalkozó cégeknél. </a:t>
            </a:r>
          </a:p>
        </p:txBody>
      </p:sp>
    </p:spTree>
    <p:extLst>
      <p:ext uri="{BB962C8B-B14F-4D97-AF65-F5344CB8AC3E}">
        <p14:creationId xmlns:p14="http://schemas.microsoft.com/office/powerpoint/2010/main" val="31088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E85449-2F4D-41BD-B8EE-30C8BE4C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D2EA13-C7BF-4A92-AC96-6A1BEDEA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zöld az egyik </a:t>
            </a:r>
            <a:r>
              <a:rPr lang="hu-HU" b="1" dirty="0"/>
              <a:t>legsokoldalúbb szimbolikus jelentésű szín</a:t>
            </a:r>
            <a:r>
              <a:rPr lang="hu-HU" dirty="0"/>
              <a:t>. </a:t>
            </a:r>
          </a:p>
          <a:p>
            <a:r>
              <a:rPr lang="hu-HU" dirty="0"/>
              <a:t>Egyszerre kapcsolódik a </a:t>
            </a:r>
            <a:r>
              <a:rPr lang="hu-HU" b="1" dirty="0"/>
              <a:t>természethez, élethez, reményhez és egyensúlyhoz</a:t>
            </a:r>
            <a:r>
              <a:rPr lang="hu-HU" dirty="0"/>
              <a:t>. </a:t>
            </a:r>
          </a:p>
          <a:p>
            <a:r>
              <a:rPr lang="hu-HU" dirty="0"/>
              <a:t>A képzőművészetben </a:t>
            </a:r>
            <a:r>
              <a:rPr lang="hu-HU" b="1" dirty="0"/>
              <a:t>hangulatot, érzelmet és szimbolikus jelentést</a:t>
            </a:r>
            <a:r>
              <a:rPr lang="hu-HU" dirty="0"/>
              <a:t> hordoz. </a:t>
            </a:r>
          </a:p>
          <a:p>
            <a:r>
              <a:rPr lang="hu-HU" dirty="0"/>
              <a:t>Pszichológiai hatása miatt az emberre </a:t>
            </a:r>
            <a:r>
              <a:rPr lang="hu-HU" b="1" dirty="0"/>
              <a:t>megnyugtató és harmonizáló</a:t>
            </a:r>
            <a:r>
              <a:rPr lang="hu-HU" dirty="0"/>
              <a:t>. </a:t>
            </a:r>
          </a:p>
          <a:p>
            <a:r>
              <a:rPr lang="hu-HU" dirty="0"/>
              <a:t>A modern világban a marketingben is fontos, mert a </a:t>
            </a:r>
            <a:r>
              <a:rPr lang="hu-HU" b="1" dirty="0"/>
              <a:t>frissesség, bizalom és fenntarthatóság</a:t>
            </a:r>
            <a:r>
              <a:rPr lang="hu-HU" dirty="0"/>
              <a:t> üzenetét közvetíti.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580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D696F4-DCDB-4BE5-AC38-FF15A1471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CEE63D-FF7C-46FC-9E62-8FA841B06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63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Szélesvásznú</PresentationFormat>
  <Paragraphs>43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A zöld szín Szilágyi Tamás IX.B</vt:lpstr>
      <vt:lpstr>Szerepe a képzőművészetekben</vt:lpstr>
      <vt:lpstr>A zöld egyéb jelentései</vt:lpstr>
      <vt:lpstr>A zöld mint érzelmi eszköz a művészetekben</vt:lpstr>
      <vt:lpstr>A zöld pszichológiai hatásai</vt:lpstr>
      <vt:lpstr>Szerepe a marketingben</vt:lpstr>
      <vt:lpstr>Összegzés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zöld szín</dc:title>
  <dc:creator>SZILAGYI TAMAS</dc:creator>
  <cp:lastModifiedBy>SZILAGYI TAMAS</cp:lastModifiedBy>
  <cp:revision>3</cp:revision>
  <dcterms:created xsi:type="dcterms:W3CDTF">2026-05-04T20:09:57Z</dcterms:created>
  <dcterms:modified xsi:type="dcterms:W3CDTF">2026-05-04T20:26:05Z</dcterms:modified>
</cp:coreProperties>
</file>